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D1EF54-1196-457E-98EC-955CB2F9068E}" type="datetimeFigureOut">
              <a:rPr lang="en-US" smtClean="0"/>
              <a:t>4/21/2013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106997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D1EF54-1196-457E-98EC-955CB2F9068E}" type="datetimeFigureOut">
              <a:rPr lang="en-US" smtClean="0"/>
              <a:t>4/21/2013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3076829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D1EF54-1196-457E-98EC-955CB2F9068E}" type="datetimeFigureOut">
              <a:rPr lang="en-US" smtClean="0"/>
              <a:t>4/21/2013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1038799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D1EF54-1196-457E-98EC-955CB2F9068E}" type="datetimeFigureOut">
              <a:rPr lang="en-US" smtClean="0"/>
              <a:t>4/21/2013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3274928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D1EF54-1196-457E-98EC-955CB2F9068E}" type="datetimeFigureOut">
              <a:rPr lang="en-US" smtClean="0"/>
              <a:t>4/21/2013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1888001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D1EF54-1196-457E-98EC-955CB2F9068E}" type="datetimeFigureOut">
              <a:rPr lang="en-US" smtClean="0"/>
              <a:t>4/21/2013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4075871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D1EF54-1196-457E-98EC-955CB2F9068E}" type="datetimeFigureOut">
              <a:rPr lang="en-US" smtClean="0"/>
              <a:t>4/21/2013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1746821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D1EF54-1196-457E-98EC-955CB2F9068E}" type="datetimeFigureOut">
              <a:rPr lang="en-US" smtClean="0"/>
              <a:t>4/21/2013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111056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D1EF54-1196-457E-98EC-955CB2F9068E}" type="datetimeFigureOut">
              <a:rPr lang="en-US" smtClean="0"/>
              <a:t>4/21/2013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4223706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D1EF54-1196-457E-98EC-955CB2F9068E}" type="datetimeFigureOut">
              <a:rPr lang="en-US" smtClean="0"/>
              <a:t>4/21/2013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3002619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D1EF54-1196-457E-98EC-955CB2F9068E}" type="datetimeFigureOut">
              <a:rPr lang="en-US" smtClean="0"/>
              <a:t>4/21/2013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C73F22-9508-405A-BE88-7852F7B314D1}" type="slidenum">
              <a:rPr lang="en-US" smtClean="0"/>
              <a:t>‹#›</a:t>
            </a:fld>
            <a:endParaRPr lang="en-US"/>
          </a:p>
        </p:txBody>
      </p:sp>
    </p:spTree>
    <p:extLst>
      <p:ext uri="{BB962C8B-B14F-4D97-AF65-F5344CB8AC3E}">
        <p14:creationId xmlns:p14="http://schemas.microsoft.com/office/powerpoint/2010/main" val="2251975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D1EF54-1196-457E-98EC-955CB2F9068E}" type="datetimeFigureOut">
              <a:rPr lang="en-US" smtClean="0"/>
              <a:t>4/21/2013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C73F22-9508-405A-BE88-7852F7B314D1}" type="slidenum">
              <a:rPr lang="en-US" smtClean="0"/>
              <a:t>‹#›</a:t>
            </a:fld>
            <a:endParaRPr lang="en-US"/>
          </a:p>
        </p:txBody>
      </p:sp>
    </p:spTree>
    <p:extLst>
      <p:ext uri="{BB962C8B-B14F-4D97-AF65-F5344CB8AC3E}">
        <p14:creationId xmlns:p14="http://schemas.microsoft.com/office/powerpoint/2010/main" val="890900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dirty="0" smtClean="0"/>
              <a:t>EHS Info Literacy and the Big6</a:t>
            </a:r>
            <a:endParaRPr lang="en-US" dirty="0"/>
          </a:p>
        </p:txBody>
      </p:sp>
      <p:sp>
        <p:nvSpPr>
          <p:cNvPr id="3" name="Subtitle 2"/>
          <p:cNvSpPr>
            <a:spLocks noGrp="1"/>
          </p:cNvSpPr>
          <p:nvPr>
            <p:ph type="subTitle" idx="1"/>
          </p:nvPr>
        </p:nvSpPr>
        <p:spPr/>
        <p:txBody>
          <a:bodyPr/>
          <a:lstStyle/>
          <a:p>
            <a:endParaRPr lang="en-US"/>
          </a:p>
        </p:txBody>
      </p:sp>
      <p:sp>
        <p:nvSpPr>
          <p:cNvPr id="4" name="TextBox 3"/>
          <p:cNvSpPr txBox="1"/>
          <p:nvPr/>
        </p:nvSpPr>
        <p:spPr>
          <a:xfrm>
            <a:off x="1143000" y="1905000"/>
            <a:ext cx="6858000" cy="4524315"/>
          </a:xfrm>
          <a:prstGeom prst="rect">
            <a:avLst/>
          </a:prstGeom>
          <a:noFill/>
        </p:spPr>
        <p:txBody>
          <a:bodyPr wrap="square" rtlCol="0">
            <a:spAutoFit/>
          </a:bodyPr>
          <a:lstStyle/>
          <a:p>
            <a:r>
              <a:rPr lang="en-US" sz="2400" b="1" u="sng" dirty="0" smtClean="0"/>
              <a:t>The plan</a:t>
            </a:r>
            <a:r>
              <a:rPr lang="en-US" sz="2400" dirty="0" smtClean="0"/>
              <a:t>: Promote and increase information literacy through the implementation of the Big6 research model across the curriculum.</a:t>
            </a:r>
          </a:p>
          <a:p>
            <a:endParaRPr lang="en-US" sz="2400" dirty="0"/>
          </a:p>
          <a:p>
            <a:r>
              <a:rPr lang="en-US" sz="2400" b="1" u="sng" dirty="0" smtClean="0"/>
              <a:t>The people</a:t>
            </a:r>
            <a:r>
              <a:rPr lang="en-US" sz="2400" dirty="0" smtClean="0"/>
              <a:t>: All staff and administration at the high school</a:t>
            </a:r>
          </a:p>
          <a:p>
            <a:endParaRPr lang="en-US" sz="2400" dirty="0"/>
          </a:p>
          <a:p>
            <a:r>
              <a:rPr lang="en-US" sz="2400" b="1" u="sng" dirty="0" smtClean="0"/>
              <a:t>The program</a:t>
            </a:r>
            <a:r>
              <a:rPr lang="en-US" sz="2400" dirty="0" smtClean="0"/>
              <a:t>: Through an </a:t>
            </a:r>
            <a:r>
              <a:rPr lang="en-US" sz="2400" dirty="0" err="1" smtClean="0"/>
              <a:t>inservice</a:t>
            </a:r>
            <a:r>
              <a:rPr lang="en-US" sz="2400" dirty="0" smtClean="0"/>
              <a:t> training during the first two school improvement days of the year, the LMS will provide instruction on Information Literacy and the use of the Big6 research model school wide.</a:t>
            </a:r>
            <a:endParaRPr lang="en-US" sz="2400" dirty="0"/>
          </a:p>
        </p:txBody>
      </p:sp>
    </p:spTree>
    <p:extLst>
      <p:ext uri="{BB962C8B-B14F-4D97-AF65-F5344CB8AC3E}">
        <p14:creationId xmlns:p14="http://schemas.microsoft.com/office/powerpoint/2010/main" val="1860726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The Common Core Standards emphasize research and the use of information in all subject matters. </a:t>
            </a:r>
          </a:p>
          <a:p>
            <a:pPr marL="0" indent="0">
              <a:buNone/>
            </a:pPr>
            <a:endParaRPr lang="en-US" sz="2400" dirty="0"/>
          </a:p>
          <a:p>
            <a:pPr marL="0" indent="0">
              <a:buNone/>
            </a:pPr>
            <a:r>
              <a:rPr lang="en-US" sz="2400" dirty="0" smtClean="0"/>
              <a:t>Currently, the high school does not use a consistent research method across all content areas. Using consistent terminology and instruction, teachers will better prepare students for research. The Big6 model entails all areas of information literacy thus providing better opportunity for true information literacy education.  </a:t>
            </a:r>
            <a:endParaRPr lang="en-US" sz="2400" dirty="0"/>
          </a:p>
        </p:txBody>
      </p:sp>
    </p:spTree>
    <p:extLst>
      <p:ext uri="{BB962C8B-B14F-4D97-AF65-F5344CB8AC3E}">
        <p14:creationId xmlns:p14="http://schemas.microsoft.com/office/powerpoint/2010/main" val="1301289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Rectangle 3"/>
          <p:cNvSpPr/>
          <p:nvPr/>
        </p:nvSpPr>
        <p:spPr>
          <a:xfrm>
            <a:off x="838200" y="1143000"/>
            <a:ext cx="7543800" cy="5632311"/>
          </a:xfrm>
          <a:prstGeom prst="rect">
            <a:avLst/>
          </a:prstGeom>
        </p:spPr>
        <p:txBody>
          <a:bodyPr wrap="square">
            <a:spAutoFit/>
          </a:bodyPr>
          <a:lstStyle/>
          <a:p>
            <a:r>
              <a:rPr lang="en-US" sz="2000" dirty="0"/>
              <a:t>I propose that as the Library Information Specialist, I present the Big6 model along with the Trails9 information literacy assessment tool to the staff in two sessions during the beginning of the year School Improvement Days. </a:t>
            </a:r>
            <a:endParaRPr lang="en-US" sz="2000" dirty="0" smtClean="0"/>
          </a:p>
          <a:p>
            <a:pPr marL="342900" indent="-342900">
              <a:buFont typeface="Arial" pitchFamily="34" charset="0"/>
              <a:buChar char="•"/>
            </a:pPr>
            <a:r>
              <a:rPr lang="en-US" sz="2000" dirty="0" smtClean="0"/>
              <a:t>Staff grouped by departments- English, Social Studies, </a:t>
            </a:r>
            <a:r>
              <a:rPr lang="en-US" sz="2000" dirty="0" err="1" smtClean="0"/>
              <a:t>Phys</a:t>
            </a:r>
            <a:r>
              <a:rPr lang="en-US" sz="2000" dirty="0" smtClean="0"/>
              <a:t> Ed, Math, Science, Fine Arts/Vocation (Each Special Ed teacher is assigned a department). </a:t>
            </a:r>
          </a:p>
          <a:p>
            <a:pPr marL="342900" indent="-342900">
              <a:buFont typeface="Arial" pitchFamily="34" charset="0"/>
              <a:buChar char="•"/>
            </a:pPr>
            <a:r>
              <a:rPr lang="en-US" sz="2000" dirty="0" smtClean="0"/>
              <a:t>Take the Trails9 assessment as a department-discuss results and expectations</a:t>
            </a:r>
          </a:p>
          <a:p>
            <a:pPr marL="342900" indent="-342900">
              <a:buFont typeface="Arial" pitchFamily="34" charset="0"/>
              <a:buChar char="•"/>
            </a:pPr>
            <a:r>
              <a:rPr lang="en-US" sz="2000" dirty="0" smtClean="0"/>
              <a:t>Each department assigned 2 Common Core Standards to translate into plain English and present to whole group- short discussion of state expectations and how we meet them.</a:t>
            </a:r>
          </a:p>
          <a:p>
            <a:pPr marL="342900" indent="-342900">
              <a:buFont typeface="Arial" pitchFamily="34" charset="0"/>
              <a:buChar char="•"/>
            </a:pPr>
            <a:r>
              <a:rPr lang="en-US" sz="2000" dirty="0" smtClean="0"/>
              <a:t>Each group assigned a step from Big6 research model to research what it entails and what it would look like in their classroom. </a:t>
            </a:r>
          </a:p>
          <a:p>
            <a:pPr marL="342900" indent="-342900">
              <a:buFont typeface="Arial" pitchFamily="34" charset="0"/>
              <a:buChar char="•"/>
            </a:pPr>
            <a:r>
              <a:rPr lang="en-US" sz="2000" dirty="0" smtClean="0"/>
              <a:t>Recorder for each group fills out a form with info about step and an activity that could help students achieve it. All groups forms are compiled into PDF for use as </a:t>
            </a:r>
            <a:r>
              <a:rPr lang="en-US" sz="2000" smtClean="0"/>
              <a:t>a reference tool. </a:t>
            </a:r>
            <a:endParaRPr lang="en-US" sz="2000" dirty="0" smtClean="0"/>
          </a:p>
          <a:p>
            <a:pPr marL="342900" indent="-342900">
              <a:buFont typeface="Arial" pitchFamily="34" charset="0"/>
              <a:buChar char="•"/>
            </a:pPr>
            <a:endParaRPr lang="en-US" sz="2000" dirty="0"/>
          </a:p>
        </p:txBody>
      </p:sp>
    </p:spTree>
    <p:extLst>
      <p:ext uri="{BB962C8B-B14F-4D97-AF65-F5344CB8AC3E}">
        <p14:creationId xmlns:p14="http://schemas.microsoft.com/office/powerpoint/2010/main" val="2470523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309</Words>
  <Application>Microsoft Office PowerPoint</Application>
  <PresentationFormat>On-screen Show (4:3)</PresentationFormat>
  <Paragraphs>18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EHS Info Literacy and the Big6</vt:lpstr>
      <vt:lpstr>Why?</vt:lpstr>
      <vt:lpstr>How? </vt:lpstr>
    </vt:vector>
  </TitlesOfParts>
  <Company>CEG140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EHS Info Literacy and the Big6</dc:title>
  <dc:creator>David Tapp</dc:creator>
  <cp:lastModifiedBy>David Tapp</cp:lastModifiedBy>
  <cp:revision>6</cp:revision>
  <dcterms:created xsi:type="dcterms:W3CDTF">2013-04-10T15:43:40Z</dcterms:created>
  <dcterms:modified xsi:type="dcterms:W3CDTF">2013-04-21T20:45:02Z</dcterms:modified>
</cp:coreProperties>
</file>